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4" r:id="rId2"/>
    <p:sldId id="265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59A68-0F09-B54E-8BEB-27697F4E414B}" type="datetimeFigureOut">
              <a:rPr lang="en-US" smtClean="0"/>
              <a:pPr/>
              <a:t>1/7/20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71D42-6536-D741-A1E5-2F53F9AEF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IELCCP Consortium Meeting #1</a:t>
            </a:r>
            <a:br>
              <a:rPr lang="en-US" dirty="0" smtClean="0"/>
            </a:br>
            <a:r>
              <a:rPr lang="en-US" dirty="0" smtClean="0"/>
              <a:t>August 14,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Purpose: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establish a working consortium of county leads who will guide their </a:t>
            </a:r>
            <a:r>
              <a:rPr lang="en-US" dirty="0" err="1" smtClean="0"/>
              <a:t>COEs</a:t>
            </a:r>
            <a:r>
              <a:rPr lang="en-US" dirty="0" smtClean="0"/>
              <a:t> and school districts in the process of increasing inclusion opportunities for young children (birth to five years) with special education needs, with a particular focus on children with significant disabilities.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IELCCP Consortium Meeting #1</a:t>
            </a:r>
            <a:br>
              <a:rPr lang="en-US" dirty="0" smtClean="0"/>
            </a:br>
            <a:r>
              <a:rPr lang="en-US" dirty="0" smtClean="0"/>
              <a:t>August 14,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Outcomes: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have active engagement in discussions and activities which will lay the foundation for the grant components;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develop individualized next-step action plans for individual counties to move forward in increasing birth to 5 inclusion opportunities in their counties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45719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" name="Content Placeholder 5" descr="Screen Shot 2019-08-09 at 12.44.00 P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1288" r="-41288"/>
          <a:stretch>
            <a:fillRect/>
          </a:stretch>
        </p:blipFill>
        <p:spPr>
          <a:xfrm>
            <a:off x="-380239" y="566035"/>
            <a:ext cx="9524239" cy="5859222"/>
          </a:xfrm>
        </p:spPr>
      </p:pic>
      <p:sp>
        <p:nvSpPr>
          <p:cNvPr id="7" name="TextBox 6"/>
          <p:cNvSpPr txBox="1"/>
          <p:nvPr/>
        </p:nvSpPr>
        <p:spPr>
          <a:xfrm>
            <a:off x="10546104" y="16123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9-08-09 at 2.22.44 P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9515" r="-39515"/>
          <a:stretch>
            <a:fillRect/>
          </a:stretch>
        </p:blipFill>
        <p:spPr>
          <a:xfrm>
            <a:off x="457200" y="552450"/>
            <a:ext cx="8229600" cy="557371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Screen Shot 2019-08-09 at 2.26.02 P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1209" r="-21209"/>
          <a:stretch>
            <a:fillRect/>
          </a:stretch>
        </p:blipFill>
        <p:spPr>
          <a:xfrm>
            <a:off x="457200" y="274638"/>
            <a:ext cx="8229600" cy="634682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114</Words>
  <Application>Microsoft Macintosh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IELCCP Consortium Meeting #1 August 14, 2019</vt:lpstr>
      <vt:lpstr>IELCCP Consortium Meeting #1 August 14, 2019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</dc:creator>
  <cp:lastModifiedBy>Kathy</cp:lastModifiedBy>
  <cp:revision>3</cp:revision>
  <dcterms:created xsi:type="dcterms:W3CDTF">2020-01-07T20:51:07Z</dcterms:created>
  <dcterms:modified xsi:type="dcterms:W3CDTF">2020-01-07T20:52:02Z</dcterms:modified>
</cp:coreProperties>
</file>